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8" r:id="rId6"/>
    <p:sldId id="260" r:id="rId7"/>
    <p:sldId id="261" r:id="rId8"/>
    <p:sldId id="264" r:id="rId9"/>
    <p:sldId id="262" r:id="rId10"/>
    <p:sldId id="263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5EF296-DC25-4040-A0B8-D3943F1FC0CB}" v="87" dt="2026-07-23T07:31:42.0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87"/>
    <p:restoredTop sz="86385"/>
  </p:normalViewPr>
  <p:slideViewPr>
    <p:cSldViewPr snapToGrid="0">
      <p:cViewPr varScale="1">
        <p:scale>
          <a:sx n="96" d="100"/>
          <a:sy n="96" d="100"/>
        </p:scale>
        <p:origin x="664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5C4FF5-5278-6A46-BEA5-2B73806899CB}" type="datetimeFigureOut">
              <a:rPr lang="en-US" smtClean="0"/>
              <a:t>7/24/26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2D51E4-7600-BB40-B647-600AE52E10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132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2D51E4-7600-BB40-B647-600AE52E100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2887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2D51E4-7600-BB40-B647-600AE52E100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7225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2D51E4-7600-BB40-B647-600AE52E100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955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2D51E4-7600-BB40-B647-600AE52E10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5237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2D51E4-7600-BB40-B647-600AE52E100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207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2D51E4-7600-BB40-B647-600AE52E100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294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2D51E4-7600-BB40-B647-600AE52E100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0984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2D51E4-7600-BB40-B647-600AE52E100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3508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2D51E4-7600-BB40-B647-600AE52E100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706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2D51E4-7600-BB40-B647-600AE52E100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6829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2D51E4-7600-BB40-B647-600AE52E100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978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4DF58-285B-E151-006A-D88C36BBB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39" y="1033272"/>
            <a:ext cx="5892073" cy="38953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80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206861-2B51-5BD1-EB7B-C21E31ED4C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40" y="5733288"/>
            <a:ext cx="5892071" cy="795528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DDD77-F8A9-7EC7-8615-6A38937C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F08B46D-341A-2502-FE91-2C5EF771037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931152" y="793817"/>
            <a:ext cx="5260848" cy="6064181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AB215-86A6-6EC5-BC27-7962FA84A1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938587" y="207982"/>
            <a:ext cx="2662798" cy="41336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AD80451-96E5-EE4F-B104-C5135A37B21C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0CECF-E526-1422-4780-123B6B1E9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8776A67-5933-F245-BAAC-BADAFDFAEA7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F2C2C7B-6B47-4A5B-B24C-B316964ABE62}"/>
              </a:ext>
            </a:extLst>
          </p:cNvPr>
          <p:cNvCxnSpPr>
            <a:cxnSpLocks/>
          </p:cNvCxnSpPr>
          <p:nvPr/>
        </p:nvCxnSpPr>
        <p:spPr>
          <a:xfrm flipV="1">
            <a:off x="6929823" y="789558"/>
            <a:ext cx="0" cy="6068442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32355F-80FD-3956-F8D4-9DF4073D0E2E}"/>
              </a:ext>
            </a:extLst>
          </p:cNvPr>
          <p:cNvCxnSpPr>
            <a:cxnSpLocks/>
          </p:cNvCxnSpPr>
          <p:nvPr/>
        </p:nvCxnSpPr>
        <p:spPr>
          <a:xfrm>
            <a:off x="0" y="5420250"/>
            <a:ext cx="6929823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D4DD8B2-0D73-EB9B-9708-67DF28E40F96}"/>
              </a:ext>
            </a:extLst>
          </p:cNvPr>
          <p:cNvCxnSpPr>
            <a:cxnSpLocks/>
          </p:cNvCxnSpPr>
          <p:nvPr/>
        </p:nvCxnSpPr>
        <p:spPr>
          <a:xfrm>
            <a:off x="0" y="791907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5667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0876" y="749808"/>
            <a:ext cx="6442024" cy="203911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72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910328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30875" y="213482"/>
            <a:ext cx="2962656" cy="41148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09227" y="210312"/>
            <a:ext cx="1679642" cy="411480"/>
          </a:xfrm>
        </p:spPr>
        <p:txBody>
          <a:bodyPr/>
          <a:lstStyle/>
          <a:p>
            <a:fld id="{1AD80451-96E5-EE4F-B104-C5135A37B21C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76A67-5933-F245-BAAC-BADAFDFAEA7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0875" y="2944368"/>
            <a:ext cx="6442025" cy="35716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AA34CC-D007-33B7-4604-084E822313A9}"/>
              </a:ext>
            </a:extLst>
          </p:cNvPr>
          <p:cNvCxnSpPr/>
          <p:nvPr/>
        </p:nvCxnSpPr>
        <p:spPr>
          <a:xfrm>
            <a:off x="4910328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2106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0308" y="612648"/>
            <a:ext cx="7022592" cy="103327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342584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D81791C-036D-058C-0055-96793694D65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750307" y="210312"/>
            <a:ext cx="3531437" cy="4133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A8DE5B-9C41-DE5B-BF91-98510120DCF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9582299" y="210312"/>
            <a:ext cx="1679642" cy="413360"/>
          </a:xfrm>
        </p:spPr>
        <p:txBody>
          <a:bodyPr/>
          <a:lstStyle/>
          <a:p>
            <a:fld id="{1AD80451-96E5-EE4F-B104-C5135A37B21C}" type="datetimeFigureOut">
              <a:rPr lang="en-US" smtClean="0"/>
              <a:t>7/24/26</a:t>
            </a:fld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E0FD979-F905-C567-8E21-A3EDCE17980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8776A67-5933-F245-BAAC-BADAFDFAEA7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0307" y="1746503"/>
            <a:ext cx="7022592" cy="48066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AA34CC-D007-33B7-4604-084E822313A9}"/>
              </a:ext>
            </a:extLst>
          </p:cNvPr>
          <p:cNvCxnSpPr/>
          <p:nvPr/>
        </p:nvCxnSpPr>
        <p:spPr>
          <a:xfrm>
            <a:off x="4345760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09778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8" y="612648"/>
            <a:ext cx="7015483" cy="103327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BB59EF2B-7C7F-BA27-16C2-C56B21D3774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2A99D216-CE5A-6458-A23E-BE0E554AC3D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5224951" y="207982"/>
            <a:ext cx="1682496" cy="413360"/>
          </a:xfrm>
        </p:spPr>
        <p:txBody>
          <a:bodyPr/>
          <a:lstStyle/>
          <a:p>
            <a:fld id="{1AD80451-96E5-EE4F-B104-C5135A37B21C}" type="datetimeFigureOut">
              <a:rPr lang="en-US" smtClean="0"/>
              <a:t>7/24/26</a:t>
            </a:fld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3220FA64-3C9A-EBCF-5C28-E7DED40C97D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789594" y="207982"/>
            <a:ext cx="546447" cy="413360"/>
          </a:xfrm>
        </p:spPr>
        <p:txBody>
          <a:bodyPr/>
          <a:lstStyle/>
          <a:p>
            <a:fld id="{78776A67-5933-F245-BAAC-BADAFDFAEA7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773" y="1746504"/>
            <a:ext cx="7018271" cy="48066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773592" y="0"/>
            <a:ext cx="4417215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AA34CC-D007-33B7-4604-084E822313A9}"/>
              </a:ext>
            </a:extLst>
          </p:cNvPr>
          <p:cNvCxnSpPr/>
          <p:nvPr/>
        </p:nvCxnSpPr>
        <p:spPr>
          <a:xfrm>
            <a:off x="7768833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0950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773" y="749808"/>
            <a:ext cx="5778227" cy="103327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210312"/>
            <a:ext cx="2962656" cy="41148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69163" y="210312"/>
            <a:ext cx="1679642" cy="411480"/>
          </a:xfrm>
        </p:spPr>
        <p:txBody>
          <a:bodyPr/>
          <a:lstStyle/>
          <a:p>
            <a:fld id="{1AD80451-96E5-EE4F-B104-C5135A37B21C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4093" y="210312"/>
            <a:ext cx="546447" cy="413360"/>
          </a:xfrm>
        </p:spPr>
        <p:txBody>
          <a:bodyPr/>
          <a:lstStyle/>
          <a:p>
            <a:fld id="{78776A67-5933-F245-BAAC-BADAFDFAEA7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773" y="1993391"/>
            <a:ext cx="5778227" cy="45598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75416" y="0"/>
            <a:ext cx="5616584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F4034EB-F498-D527-195A-D17B85027774}"/>
              </a:ext>
            </a:extLst>
          </p:cNvPr>
          <p:cNvCxnSpPr>
            <a:cxnSpLocks/>
          </p:cNvCxnSpPr>
          <p:nvPr/>
        </p:nvCxnSpPr>
        <p:spPr>
          <a:xfrm>
            <a:off x="6570629" y="0"/>
            <a:ext cx="0" cy="6857999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64096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749808"/>
            <a:ext cx="4123680" cy="151790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0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3" y="210312"/>
            <a:ext cx="2260057" cy="41148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29329" y="210312"/>
            <a:ext cx="1058111" cy="411480"/>
          </a:xfrm>
        </p:spPr>
        <p:txBody>
          <a:bodyPr/>
          <a:lstStyle/>
          <a:p>
            <a:fld id="{1AD80451-96E5-EE4F-B104-C5135A37B21C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10197" y="210312"/>
            <a:ext cx="440969" cy="413360"/>
          </a:xfrm>
        </p:spPr>
        <p:txBody>
          <a:bodyPr/>
          <a:lstStyle/>
          <a:p>
            <a:fld id="{78776A67-5933-F245-BAAC-BADAFDFAEA7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704" y="2578609"/>
            <a:ext cx="4130606" cy="37124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912658" y="0"/>
            <a:ext cx="7279341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1AA34CC-D007-33B7-4604-084E822313A9}"/>
              </a:ext>
            </a:extLst>
          </p:cNvPr>
          <p:cNvCxnSpPr/>
          <p:nvPr/>
        </p:nvCxnSpPr>
        <p:spPr>
          <a:xfrm>
            <a:off x="4907963" y="0"/>
            <a:ext cx="0" cy="685800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08680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8" y="749808"/>
            <a:ext cx="11514755" cy="96012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72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8890DBE-0DD3-8504-F95F-4225535FB1B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34BB28A-95D9-4CE6-DA59-520BA3C61CD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D80451-96E5-EE4F-B104-C5135A37B21C}" type="datetimeFigureOut">
              <a:rPr lang="en-US" smtClean="0"/>
              <a:t>7/24/26</a:t>
            </a:fld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1FA0A0C-CE55-CB7D-174D-D77937630A9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8776A67-5933-F245-BAAC-BADAFDFAEA7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773" y="2180556"/>
            <a:ext cx="5012355" cy="42842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22674" y="1834524"/>
            <a:ext cx="6378722" cy="5023476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C753443-12E2-4CD3-2C6F-4E20536BA82B}"/>
              </a:ext>
            </a:extLst>
          </p:cNvPr>
          <p:cNvCxnSpPr>
            <a:cxnSpLocks/>
          </p:cNvCxnSpPr>
          <p:nvPr/>
        </p:nvCxnSpPr>
        <p:spPr>
          <a:xfrm>
            <a:off x="5816454" y="1827254"/>
            <a:ext cx="0" cy="504063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9B4AF9B-8CF3-D7A8-CDB9-8E513FFF57EC}"/>
              </a:ext>
            </a:extLst>
          </p:cNvPr>
          <p:cNvCxnSpPr>
            <a:cxnSpLocks/>
          </p:cNvCxnSpPr>
          <p:nvPr/>
        </p:nvCxnSpPr>
        <p:spPr>
          <a:xfrm>
            <a:off x="0" y="1827254"/>
            <a:ext cx="12192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15550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5166364"/>
            <a:ext cx="3656530" cy="122342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8096" cy="4837176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121" y="5166364"/>
            <a:ext cx="7073776" cy="122342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6437376"/>
            <a:ext cx="296265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99121" y="6437193"/>
            <a:ext cx="4549413" cy="365125"/>
          </a:xfrm>
        </p:spPr>
        <p:txBody>
          <a:bodyPr/>
          <a:lstStyle/>
          <a:p>
            <a:fld id="{1AD80451-96E5-EE4F-B104-C5135A37B21C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6437376"/>
            <a:ext cx="546447" cy="413360"/>
          </a:xfrm>
        </p:spPr>
        <p:txBody>
          <a:bodyPr/>
          <a:lstStyle/>
          <a:p>
            <a:fld id="{78776A67-5933-F245-BAAC-BADAFDFAEA7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DF9F6E2-159F-CDF3-F2D3-AB7A7E505C0B}"/>
              </a:ext>
            </a:extLst>
          </p:cNvPr>
          <p:cNvCxnSpPr>
            <a:cxnSpLocks/>
          </p:cNvCxnSpPr>
          <p:nvPr/>
        </p:nvCxnSpPr>
        <p:spPr>
          <a:xfrm>
            <a:off x="4283425" y="4837176"/>
            <a:ext cx="0" cy="2020824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D4F9120-94C1-CA43-BF4E-9411F4866A20}"/>
              </a:ext>
            </a:extLst>
          </p:cNvPr>
          <p:cNvCxnSpPr>
            <a:cxnSpLocks/>
          </p:cNvCxnSpPr>
          <p:nvPr/>
        </p:nvCxnSpPr>
        <p:spPr>
          <a:xfrm>
            <a:off x="-1250" y="4842106"/>
            <a:ext cx="1219325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8104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8" y="762002"/>
            <a:ext cx="6612786" cy="1555895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60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6A2AC736-2858-40E1-3533-38692573ECE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6F901C69-26AA-7830-9BFF-EC62E8208AB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AD80451-96E5-EE4F-B104-C5135A37B21C}" type="datetimeFigureOut">
              <a:rPr lang="en-US" smtClean="0"/>
              <a:t>7/24/26</a:t>
            </a:fld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83EC4C7-2AFC-9797-0F80-FCBABD2A856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78776A67-5933-F245-BAAC-BADAFDFAEA7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6627" y="2435966"/>
            <a:ext cx="7283725" cy="4422032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0068" y="762000"/>
            <a:ext cx="4092813" cy="579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88F70BF-1865-3761-955D-0621AA22B818}"/>
              </a:ext>
            </a:extLst>
          </p:cNvPr>
          <p:cNvCxnSpPr>
            <a:cxnSpLocks/>
          </p:cNvCxnSpPr>
          <p:nvPr/>
        </p:nvCxnSpPr>
        <p:spPr>
          <a:xfrm>
            <a:off x="0" y="2435966"/>
            <a:ext cx="72771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638DF4A-7DDF-7C24-D39A-EA7EAF7CFE63}"/>
              </a:ext>
            </a:extLst>
          </p:cNvPr>
          <p:cNvCxnSpPr>
            <a:cxnSpLocks/>
          </p:cNvCxnSpPr>
          <p:nvPr/>
        </p:nvCxnSpPr>
        <p:spPr>
          <a:xfrm>
            <a:off x="7277100" y="0"/>
            <a:ext cx="0" cy="6857999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02665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8" y="448056"/>
            <a:ext cx="11514759" cy="112471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213482"/>
            <a:ext cx="2962656" cy="41148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8892" y="210312"/>
            <a:ext cx="1679642" cy="411480"/>
          </a:xfrm>
        </p:spPr>
        <p:txBody>
          <a:bodyPr/>
          <a:lstStyle/>
          <a:p>
            <a:fld id="{1AD80451-96E5-EE4F-B104-C5135A37B21C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207982"/>
            <a:ext cx="546447" cy="411480"/>
          </a:xfrm>
        </p:spPr>
        <p:txBody>
          <a:bodyPr/>
          <a:lstStyle/>
          <a:p>
            <a:fld id="{78776A67-5933-F245-BAAC-BADAFDFAEA7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B20793B-4169-98D6-7E6E-52EB5096D0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3614" y="1700784"/>
            <a:ext cx="3318170" cy="5157216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1441" y="2130553"/>
            <a:ext cx="7971459" cy="44226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C347961-3E7C-FAAC-2283-DA751A80201C}"/>
              </a:ext>
            </a:extLst>
          </p:cNvPr>
          <p:cNvCxnSpPr>
            <a:cxnSpLocks/>
          </p:cNvCxnSpPr>
          <p:nvPr/>
        </p:nvCxnSpPr>
        <p:spPr>
          <a:xfrm>
            <a:off x="0" y="1695518"/>
            <a:ext cx="12192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E4B3C03-E31F-77F7-02F0-8C25E1C62792}"/>
              </a:ext>
            </a:extLst>
          </p:cNvPr>
          <p:cNvCxnSpPr>
            <a:cxnSpLocks/>
          </p:cNvCxnSpPr>
          <p:nvPr/>
        </p:nvCxnSpPr>
        <p:spPr>
          <a:xfrm>
            <a:off x="3318170" y="1695518"/>
            <a:ext cx="0" cy="5162482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0341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umber Large">
    <p:bg>
      <p:bgPr>
        <a:solidFill>
          <a:schemeClr val="bg2">
            <a:lumMod val="9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1232" y="1188720"/>
            <a:ext cx="4069080" cy="4480560"/>
          </a:xfrm>
        </p:spPr>
        <p:txBody>
          <a:bodyPr anchor="ctr">
            <a:normAutofit/>
          </a:bodyPr>
          <a:lstStyle>
            <a:lvl1pPr>
              <a:lnSpc>
                <a:spcPct val="110000"/>
              </a:lnSpc>
              <a:defRPr sz="2800" cap="none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48056" y="1609344"/>
            <a:ext cx="6775704" cy="4151376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r">
              <a:lnSpc>
                <a:spcPct val="70000"/>
              </a:lnSpc>
              <a:buNone/>
              <a:defRPr lang="en-US" sz="33400" dirty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lang="en-US" dirty="0">
                <a:solidFill>
                  <a:schemeClr val="accent3">
                    <a:lumMod val="20000"/>
                    <a:lumOff val="80000"/>
                  </a:schemeClr>
                </a:solidFill>
              </a:defRPr>
            </a:lvl2pPr>
            <a:lvl3pPr>
              <a:defRPr lang="en-US" dirty="0">
                <a:solidFill>
                  <a:schemeClr val="accent3">
                    <a:lumMod val="20000"/>
                    <a:lumOff val="80000"/>
                  </a:schemeClr>
                </a:solidFill>
              </a:defRPr>
            </a:lvl3pPr>
            <a:lvl4pPr>
              <a:defRPr lang="en-US" dirty="0">
                <a:solidFill>
                  <a:schemeClr val="accent3">
                    <a:lumMod val="20000"/>
                    <a:lumOff val="80000"/>
                  </a:schemeClr>
                </a:solidFill>
              </a:defRPr>
            </a:lvl4pPr>
            <a:lvl5pPr>
              <a:defRPr lang="en-US" dirty="0">
                <a:solidFill>
                  <a:schemeClr val="accent3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 dirty="0"/>
              <a:t>#%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210312"/>
            <a:ext cx="2962656" cy="411480"/>
          </a:xfrm>
        </p:spPr>
        <p:txBody>
          <a:bodyPr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8892" y="210312"/>
            <a:ext cx="1679642" cy="411480"/>
          </a:xfrm>
        </p:spPr>
        <p:txBody>
          <a:bodyPr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AD80451-96E5-EE4F-B104-C5135A37B21C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210312"/>
            <a:ext cx="546447" cy="411480"/>
          </a:xfrm>
        </p:spPr>
        <p:txBody>
          <a:bodyPr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8776A67-5933-F245-BAAC-BADAFDFAEA7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34144DB-F44E-C5EB-68A1-D39E3F401C4E}"/>
              </a:ext>
            </a:extLst>
          </p:cNvPr>
          <p:cNvCxnSpPr>
            <a:cxnSpLocks/>
          </p:cNvCxnSpPr>
          <p:nvPr/>
        </p:nvCxnSpPr>
        <p:spPr>
          <a:xfrm>
            <a:off x="0" y="6069441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56686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612648"/>
            <a:ext cx="11253668" cy="1106424"/>
          </a:xfrm>
        </p:spPr>
        <p:txBody>
          <a:bodyPr/>
          <a:lstStyle>
            <a:lvl1pPr>
              <a:defRPr sz="6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59" y="2139696"/>
            <a:ext cx="11253668" cy="42885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D457B6E-DC25-9A54-64F7-98703149B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49DF708-DA4E-D117-5CE8-7401A836F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0451-96E5-EE4F-B104-C5135A37B21C}" type="datetimeFigureOut">
              <a:rPr lang="en-US" smtClean="0"/>
              <a:t>7/24/26</a:t>
            </a:fld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1AE2728-8254-BE0F-89AB-2D5352D66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76A67-5933-F245-BAAC-BADAFDFAEA72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93DFD8D-B66E-C844-B523-E3C51265F5EA}"/>
              </a:ext>
            </a:extLst>
          </p:cNvPr>
          <p:cNvCxnSpPr>
            <a:cxnSpLocks/>
          </p:cNvCxnSpPr>
          <p:nvPr/>
        </p:nvCxnSpPr>
        <p:spPr>
          <a:xfrm>
            <a:off x="0" y="1805563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29623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"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17773" y="914400"/>
            <a:ext cx="10045427" cy="4464554"/>
          </a:xfrm>
        </p:spPr>
        <p:txBody>
          <a:bodyPr anchor="ctr">
            <a:noAutofit/>
          </a:bodyPr>
          <a:lstStyle>
            <a:lvl1pPr marL="0" indent="0">
              <a:lnSpc>
                <a:spcPct val="75000"/>
              </a:lnSpc>
              <a:buNone/>
              <a:defRPr sz="8800" b="0">
                <a:solidFill>
                  <a:schemeClr val="tx2"/>
                </a:solidFill>
                <a:latin typeface="+mj-lt"/>
              </a:defRPr>
            </a:lvl1pPr>
            <a:lvl2pPr marL="228600" indent="0">
              <a:lnSpc>
                <a:spcPct val="100000"/>
              </a:lnSpc>
              <a:buNone/>
              <a:defRPr sz="8000" b="0">
                <a:solidFill>
                  <a:schemeClr val="tx2"/>
                </a:solidFill>
                <a:latin typeface="+mj-lt"/>
              </a:defRPr>
            </a:lvl2pPr>
            <a:lvl3pPr marL="457200" indent="0">
              <a:lnSpc>
                <a:spcPct val="100000"/>
              </a:lnSpc>
              <a:buNone/>
              <a:defRPr sz="7200" b="0">
                <a:solidFill>
                  <a:schemeClr val="tx2"/>
                </a:solidFill>
                <a:latin typeface="+mj-lt"/>
              </a:defRPr>
            </a:lvl3pPr>
            <a:lvl4pPr marL="685800" indent="0">
              <a:lnSpc>
                <a:spcPct val="100000"/>
              </a:lnSpc>
              <a:buNone/>
              <a:defRPr sz="6600" b="0">
                <a:solidFill>
                  <a:schemeClr val="tx2"/>
                </a:solidFill>
                <a:latin typeface="+mj-lt"/>
              </a:defRPr>
            </a:lvl4pPr>
            <a:lvl5pPr marL="914400" indent="0">
              <a:lnSpc>
                <a:spcPct val="100000"/>
              </a:lnSpc>
              <a:buNone/>
              <a:defRPr sz="6000" b="0">
                <a:solidFill>
                  <a:schemeClr val="tx2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3" y="6263640"/>
            <a:ext cx="2963692" cy="41336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80069" y="6263640"/>
            <a:ext cx="1921315" cy="413360"/>
          </a:xfrm>
        </p:spPr>
        <p:txBody>
          <a:bodyPr/>
          <a:lstStyle/>
          <a:p>
            <a:fld id="{1AD80451-96E5-EE4F-B104-C5135A37B21C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6263640"/>
            <a:ext cx="546447" cy="413360"/>
          </a:xfrm>
        </p:spPr>
        <p:txBody>
          <a:bodyPr/>
          <a:lstStyle/>
          <a:p>
            <a:fld id="{78776A67-5933-F245-BAAC-BADAFDFAEA72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A935D4C-A027-60A0-BEB8-B1A89C1C5E3A}"/>
              </a:ext>
            </a:extLst>
          </p:cNvPr>
          <p:cNvCxnSpPr>
            <a:cxnSpLocks/>
          </p:cNvCxnSpPr>
          <p:nvPr/>
        </p:nvCxnSpPr>
        <p:spPr>
          <a:xfrm>
            <a:off x="0" y="6057900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32225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Quo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3232" y="5440220"/>
            <a:ext cx="9299448" cy="1015996"/>
          </a:xfrm>
        </p:spPr>
        <p:txBody>
          <a:bodyPr anchor="ctr">
            <a:normAutofit/>
          </a:bodyPr>
          <a:lstStyle>
            <a:lvl1pPr>
              <a:defRPr sz="2000" cap="none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0040" y="1170816"/>
            <a:ext cx="9692640" cy="3872159"/>
          </a:xfrm>
        </p:spPr>
        <p:txBody>
          <a:bodyPr>
            <a:normAutofit/>
          </a:bodyPr>
          <a:lstStyle>
            <a:lvl1pPr marL="274320" indent="-274320">
              <a:lnSpc>
                <a:spcPct val="70000"/>
              </a:lnSpc>
              <a:buNone/>
              <a:defRPr sz="8800" cap="all" baseline="0">
                <a:solidFill>
                  <a:schemeClr val="tx2"/>
                </a:solidFill>
                <a:latin typeface="+mj-lt"/>
              </a:defRPr>
            </a:lvl1pPr>
            <a:lvl2pPr marL="274320" indent="-274320">
              <a:lnSpc>
                <a:spcPct val="70000"/>
              </a:lnSpc>
              <a:buNone/>
              <a:defRPr sz="8000" cap="all" baseline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defRPr>
            </a:lvl2pPr>
            <a:lvl3pPr marL="274320" indent="-274320">
              <a:lnSpc>
                <a:spcPct val="70000"/>
              </a:lnSpc>
              <a:buNone/>
              <a:defRPr sz="7200" cap="all" baseline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defRPr>
            </a:lvl3pPr>
            <a:lvl4pPr marL="274320" indent="-274320">
              <a:lnSpc>
                <a:spcPct val="70000"/>
              </a:lnSpc>
              <a:buNone/>
              <a:defRPr sz="6600" cap="all" baseline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defRPr>
            </a:lvl4pPr>
            <a:lvl5pPr marL="274320" indent="-274320">
              <a:lnSpc>
                <a:spcPct val="70000"/>
              </a:lnSpc>
              <a:buNone/>
              <a:defRPr sz="6600" cap="all" baseline="0">
                <a:solidFill>
                  <a:schemeClr val="accent2">
                    <a:lumMod val="20000"/>
                    <a:lumOff val="80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210312"/>
            <a:ext cx="2962656" cy="411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8892" y="210312"/>
            <a:ext cx="2443788" cy="411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AD80451-96E5-EE4F-B104-C5135A37B21C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210312"/>
            <a:ext cx="546447" cy="411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8776A67-5933-F245-BAAC-BADAFDFAEA7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60C7B9-B6D9-6FB6-59EE-D9DB3BC93758}"/>
              </a:ext>
            </a:extLst>
          </p:cNvPr>
          <p:cNvCxnSpPr>
            <a:cxnSpLocks/>
          </p:cNvCxnSpPr>
          <p:nvPr/>
        </p:nvCxnSpPr>
        <p:spPr>
          <a:xfrm flipH="1">
            <a:off x="0" y="787179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15D9130-12F6-DFB8-70EF-9ACBA9FDECB0}"/>
              </a:ext>
            </a:extLst>
          </p:cNvPr>
          <p:cNvCxnSpPr>
            <a:cxnSpLocks/>
          </p:cNvCxnSpPr>
          <p:nvPr/>
        </p:nvCxnSpPr>
        <p:spPr>
          <a:xfrm>
            <a:off x="0" y="5274530"/>
            <a:ext cx="12192000" cy="0"/>
          </a:xfrm>
          <a:prstGeom prst="line">
            <a:avLst/>
          </a:prstGeom>
          <a:ln w="9525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20103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594AB-EF90-9591-5954-F617B83D1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685800"/>
            <a:ext cx="11253668" cy="66569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6A57BED-3AFE-6AA9-E0D5-586748D61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47C21221-DC95-273B-0C4F-43B35ADA1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0451-96E5-EE4F-B104-C5135A37B21C}" type="datetimeFigureOut">
              <a:rPr lang="en-US" smtClean="0"/>
              <a:t>7/24/26</a:t>
            </a:fld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E44E859-99AA-D46F-1AD8-4C0F287F3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76A67-5933-F245-BAAC-BADAFDFAEA7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C3231F-0FFC-E2BB-36F8-9816E4DEC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7773" y="1773857"/>
            <a:ext cx="5349240" cy="44531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3CC2C1-ED8C-D52E-BEF5-671EDC6238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24987" y="1773858"/>
            <a:ext cx="5349240" cy="44531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397169B-5226-712F-36F4-352E56B637D4}"/>
              </a:ext>
            </a:extLst>
          </p:cNvPr>
          <p:cNvCxnSpPr>
            <a:cxnSpLocks/>
          </p:cNvCxnSpPr>
          <p:nvPr/>
        </p:nvCxnSpPr>
        <p:spPr>
          <a:xfrm>
            <a:off x="0" y="1442826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63204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4958D-8125-1BDA-53C9-9E2D33883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772" y="685800"/>
            <a:ext cx="11256264" cy="6675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294A4A-89C4-68BF-6701-5C47F940E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7908BC-F48B-81E4-8D93-7DB9E3716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0451-96E5-EE4F-B104-C5135A37B21C}" type="datetimeFigureOut">
              <a:rPr lang="en-US" smtClean="0"/>
              <a:t>7/24/26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F93A54-CB38-BEAF-260B-84EDDF301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76A67-5933-F245-BAAC-BADAFDFAEA7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09FF10-A82A-AAEB-4B8C-921F3BA20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7773" y="1773857"/>
            <a:ext cx="5349064" cy="590144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4D3C6A-509A-8CB1-B220-1CE755BE2F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7773" y="2368476"/>
            <a:ext cx="5349064" cy="38587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627A15-4AB2-F230-22C7-0605AFD7DF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4796" y="1773857"/>
            <a:ext cx="5349240" cy="590144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1ECFD5-92D0-1854-D18E-8BC5DF56A7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24796" y="2368476"/>
            <a:ext cx="5349240" cy="38587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D1AC07E-A077-E2A6-1718-DDDA542A8A98}"/>
              </a:ext>
            </a:extLst>
          </p:cNvPr>
          <p:cNvCxnSpPr>
            <a:cxnSpLocks/>
          </p:cNvCxnSpPr>
          <p:nvPr/>
        </p:nvCxnSpPr>
        <p:spPr>
          <a:xfrm>
            <a:off x="0" y="1442826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06728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17042-CDCB-3B2F-8C5B-24B17903E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A4C6AE-702E-258F-EA5E-02906C70D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339AE3-ADB1-728F-9FBA-2FD43A0AC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0451-96E5-EE4F-B104-C5135A37B21C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965F4B-E6CF-D83A-1F1B-81274FD57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76A67-5933-F245-BAAC-BADAFDFAEA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6427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E52550-02A6-D7FB-DD57-70C87BAA4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02D272-B561-7F82-06FB-C5DE719AAE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0451-96E5-EE4F-B104-C5135A37B21C}" type="datetimeFigureOut">
              <a:rPr lang="en-US" smtClean="0"/>
              <a:t>7/24/26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EF0FF0-3A36-A128-D75E-71A4B54CB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76A67-5933-F245-BAAC-BADAFDFAEA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1687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clus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8A45ECA-9413-0F81-085A-48CF6F23E1DC}"/>
              </a:ext>
            </a:extLst>
          </p:cNvPr>
          <p:cNvCxnSpPr>
            <a:cxnSpLocks/>
          </p:cNvCxnSpPr>
          <p:nvPr/>
        </p:nvCxnSpPr>
        <p:spPr>
          <a:xfrm>
            <a:off x="0" y="2118492"/>
            <a:ext cx="12192000" cy="0"/>
          </a:xfrm>
          <a:prstGeom prst="line">
            <a:avLst/>
          </a:prstGeom>
          <a:ln w="9525">
            <a:solidFill>
              <a:schemeClr val="tx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832104"/>
            <a:ext cx="11253668" cy="1225296"/>
          </a:xfrm>
        </p:spPr>
        <p:txBody>
          <a:bodyPr>
            <a:normAutofit/>
          </a:bodyPr>
          <a:lstStyle>
            <a:lvl1pPr>
              <a:defRPr sz="8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6263640"/>
            <a:ext cx="2962656" cy="411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8891" y="6263640"/>
            <a:ext cx="1933553" cy="41148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AD80451-96E5-EE4F-B104-C5135A37B21C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6263640"/>
            <a:ext cx="546447" cy="41336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8776A67-5933-F245-BAAC-BADAFDFAEA7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57" y="3429001"/>
            <a:ext cx="11253669" cy="277354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8367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onclusion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60" y="1270390"/>
            <a:ext cx="7929980" cy="2060888"/>
          </a:xfrm>
        </p:spPr>
        <p:txBody>
          <a:bodyPr>
            <a:normAutofit/>
          </a:bodyPr>
          <a:lstStyle>
            <a:lvl1pPr>
              <a:defRPr sz="8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775" y="3794761"/>
            <a:ext cx="7932765" cy="15310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2" y="213482"/>
            <a:ext cx="2962656" cy="41148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8892" y="210312"/>
            <a:ext cx="1679642" cy="411480"/>
          </a:xfrm>
        </p:spPr>
        <p:txBody>
          <a:bodyPr/>
          <a:lstStyle/>
          <a:p>
            <a:fld id="{1AD80451-96E5-EE4F-B104-C5135A37B21C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76A67-5933-F245-BAAC-BADAFDFAEA72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4D168F9-DE00-B9C1-AD77-139DA8AF3364}"/>
              </a:ext>
            </a:extLst>
          </p:cNvPr>
          <p:cNvCxnSpPr>
            <a:cxnSpLocks/>
          </p:cNvCxnSpPr>
          <p:nvPr/>
        </p:nvCxnSpPr>
        <p:spPr>
          <a:xfrm>
            <a:off x="0" y="3434907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65530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24C55-ED9A-FE55-103F-BD8405D2B7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F04712-7D74-18A3-864A-FD4269A6CF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2CB012-C5A4-5B34-F362-8F495A7DC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0451-96E5-EE4F-B104-C5135A37B21C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0FE998-076D-94CF-64BB-8B69A2B62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1466F2-745A-0B55-2080-6E09B4658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76A67-5933-F245-BAAC-BADAFDFAEA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799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4DF58-285B-E151-006A-D88C36BBB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" y="5223554"/>
            <a:ext cx="11430000" cy="914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4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206861-2B51-5BD1-EB7B-C21E31ED4C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39" y="6083090"/>
            <a:ext cx="11429999" cy="566928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F08B46D-341A-2502-FE91-2C5EF771037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50694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DDD77-F8A9-7EC7-8615-6A38937C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AB215-86A6-6EC5-BC27-7962FA84A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1AD80451-96E5-EE4F-B104-C5135A37B21C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0CECF-E526-1422-4780-123B6B1E9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78776A67-5933-F245-BAAC-BADAFDFAEA72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ABE8472-319C-7663-7B71-2A6549DED7EF}"/>
              </a:ext>
            </a:extLst>
          </p:cNvPr>
          <p:cNvCxnSpPr>
            <a:cxnSpLocks/>
          </p:cNvCxnSpPr>
          <p:nvPr/>
        </p:nvCxnSpPr>
        <p:spPr>
          <a:xfrm>
            <a:off x="0" y="5068350"/>
            <a:ext cx="12188952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16346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4DF58-285B-E151-006A-D88C36BBB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" y="758952"/>
            <a:ext cx="7589520" cy="4087368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96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206861-2B51-5BD1-EB7B-C21E31ED4C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39" y="5404104"/>
            <a:ext cx="11515277" cy="5760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2DDD77-F8A9-7EC7-8615-6A38937C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773" y="6254496"/>
            <a:ext cx="2963692" cy="41336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AB215-86A6-6EC5-BC27-7962FA84A1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1742" y="6254496"/>
            <a:ext cx="1679642" cy="41336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AD80451-96E5-EE4F-B104-C5135A37B21C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0CECF-E526-1422-4780-123B6B1E9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8870" y="6254496"/>
            <a:ext cx="546447" cy="41336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8776A67-5933-F245-BAAC-BADAFDFAEA72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05C310B-ED34-BA33-630C-F8D5EB2A41A2}"/>
              </a:ext>
            </a:extLst>
          </p:cNvPr>
          <p:cNvCxnSpPr>
            <a:cxnSpLocks/>
          </p:cNvCxnSpPr>
          <p:nvPr/>
        </p:nvCxnSpPr>
        <p:spPr>
          <a:xfrm>
            <a:off x="0" y="6057900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6B77E3C-9D50-9277-C646-D9B5AB8122BB}"/>
              </a:ext>
            </a:extLst>
          </p:cNvPr>
          <p:cNvCxnSpPr>
            <a:cxnSpLocks/>
          </p:cNvCxnSpPr>
          <p:nvPr/>
        </p:nvCxnSpPr>
        <p:spPr>
          <a:xfrm>
            <a:off x="0" y="5274776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07327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bg>
      <p:bgPr>
        <a:solidFill>
          <a:srgbClr val="C835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77CE2-4402-942B-FD26-6E29BDAB9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" y="1435608"/>
            <a:ext cx="11594592" cy="5559552"/>
          </a:xfrm>
        </p:spPr>
        <p:txBody>
          <a:bodyPr anchor="b">
            <a:normAutofit/>
          </a:bodyPr>
          <a:lstStyle>
            <a:lvl1pPr>
              <a:lnSpc>
                <a:spcPct val="67000"/>
              </a:lnSpc>
              <a:defRPr sz="148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C3F3D2-CADD-A94F-6739-CCCDA6C6F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CC541E-3AF5-9564-CE04-E4B86459D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AD80451-96E5-EE4F-B104-C5135A37B21C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772A7-7F28-0EB0-D243-BCC6917DA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8776A67-5933-F245-BAAC-BADAFDFAEA72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F716D65-B11C-E9B7-66BF-88E72C5DCEBA}"/>
              </a:ext>
            </a:extLst>
          </p:cNvPr>
          <p:cNvCxnSpPr>
            <a:cxnSpLocks/>
          </p:cNvCxnSpPr>
          <p:nvPr/>
        </p:nvCxnSpPr>
        <p:spPr>
          <a:xfrm>
            <a:off x="0" y="783822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42897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Agenda">
    <p:bg>
      <p:bgPr>
        <a:solidFill>
          <a:schemeClr val="bg2">
            <a:lumMod val="9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7" y="886968"/>
            <a:ext cx="11405277" cy="1170432"/>
          </a:xfrm>
        </p:spPr>
        <p:txBody>
          <a:bodyPr>
            <a:normAutofit/>
          </a:bodyPr>
          <a:lstStyle>
            <a:lvl1pPr>
              <a:defRPr sz="8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599C6D-D164-AA94-72F8-241C18719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4881" y="2832652"/>
            <a:ext cx="6893719" cy="3508951"/>
          </a:xfrm>
        </p:spPr>
        <p:txBody>
          <a:bodyPr anchor="t"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2pPr marL="800100" indent="-342900">
              <a:buFont typeface="+mj-lt"/>
              <a:buAutoNum type="arabicPeriod"/>
              <a:defRPr sz="1800"/>
            </a:lvl2pPr>
            <a:lvl3pPr marL="1257300" indent="-342900">
              <a:buFont typeface="+mj-lt"/>
              <a:buAutoNum type="arabicPeriod"/>
              <a:defRPr sz="1600"/>
            </a:lvl3pPr>
            <a:lvl4pPr marL="1714500" indent="-342900">
              <a:buFont typeface="+mj-lt"/>
              <a:buAutoNum type="arabicPeriod"/>
              <a:defRPr sz="1400"/>
            </a:lvl4pPr>
            <a:lvl5pPr marL="2171700" indent="-342900">
              <a:buFont typeface="+mj-lt"/>
              <a:buAutoNum type="arabi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B50CAA-07B2-F8CA-1425-4249CE17A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80451-96E5-EE4F-B104-C5135A37B21C}" type="datetimeFigureOut">
              <a:rPr lang="en-US" smtClean="0"/>
              <a:t>7/24/26</a:t>
            </a:fld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DEAD866-E26E-BF23-7B5D-9F689B2FA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76A67-5933-F245-BAAC-BADAFDFAEA7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AC7CAE-FC19-2728-AA3B-1D2FE7879B25}"/>
              </a:ext>
            </a:extLst>
          </p:cNvPr>
          <p:cNvCxnSpPr>
            <a:cxnSpLocks/>
          </p:cNvCxnSpPr>
          <p:nvPr/>
        </p:nvCxnSpPr>
        <p:spPr>
          <a:xfrm>
            <a:off x="0" y="2118492"/>
            <a:ext cx="12192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11B3592-91FB-05F4-B422-A40D7CD4DE2D}"/>
              </a:ext>
            </a:extLst>
          </p:cNvPr>
          <p:cNvCxnSpPr>
            <a:cxnSpLocks/>
          </p:cNvCxnSpPr>
          <p:nvPr/>
        </p:nvCxnSpPr>
        <p:spPr>
          <a:xfrm>
            <a:off x="0" y="800100"/>
            <a:ext cx="12192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67633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with Picture">
    <p:bg>
      <p:bgPr>
        <a:solidFill>
          <a:schemeClr val="bg2">
            <a:lumMod val="9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6944" y="521208"/>
            <a:ext cx="6647688" cy="1865376"/>
          </a:xfrm>
        </p:spPr>
        <p:txBody>
          <a:bodyPr>
            <a:normAutofit/>
          </a:bodyPr>
          <a:lstStyle>
            <a:lvl1pPr>
              <a:defRPr sz="8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D3A4126-4E48-DD2C-1468-6A36AE6C1D1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917320" cy="6858000"/>
          </a:xfrm>
          <a:blipFill>
            <a:blip r:embed="rId2">
              <a:alphaModFix amt="8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6943" y="2651760"/>
            <a:ext cx="6327648" cy="3547872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2000"/>
            </a:lvl1pPr>
            <a:lvl2pPr marL="800100" indent="-342900">
              <a:buFont typeface="+mj-lt"/>
              <a:buAutoNum type="arabicPeriod"/>
              <a:defRPr sz="1800"/>
            </a:lvl2pPr>
            <a:lvl3pPr marL="1257300" indent="-342900">
              <a:buFont typeface="+mj-lt"/>
              <a:buAutoNum type="arabicPeriod"/>
              <a:defRPr sz="1600"/>
            </a:lvl3pPr>
            <a:lvl4pPr marL="1714500" indent="-342900">
              <a:buFont typeface="+mj-lt"/>
              <a:buAutoNum type="arabicPeriod"/>
              <a:defRPr sz="1400"/>
            </a:lvl4pPr>
            <a:lvl5pPr marL="2171700" indent="-342900">
              <a:buFont typeface="+mj-lt"/>
              <a:buAutoNum type="arabicPeriod"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D1377-BC65-5D42-5EC9-BECE6F76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1899" y="210312"/>
            <a:ext cx="2962656" cy="41148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9179-12AA-40A3-63A0-84A6ED066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73511" y="210312"/>
            <a:ext cx="1679642" cy="411480"/>
          </a:xfrm>
        </p:spPr>
        <p:txBody>
          <a:bodyPr/>
          <a:lstStyle/>
          <a:p>
            <a:fld id="{1AD80451-96E5-EE4F-B104-C5135A37B21C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E0E3B-6350-CAAC-2CAB-78999D19C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76A67-5933-F245-BAAC-BADAFDFAEA7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7633BE4-C9B9-310C-1EAE-191B5D344B59}"/>
              </a:ext>
            </a:extLst>
          </p:cNvPr>
          <p:cNvCxnSpPr>
            <a:cxnSpLocks/>
          </p:cNvCxnSpPr>
          <p:nvPr/>
        </p:nvCxnSpPr>
        <p:spPr>
          <a:xfrm>
            <a:off x="4923916" y="2452449"/>
            <a:ext cx="7268084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010762-96A4-4E1C-CD5D-EE1C1D1FC6E2}"/>
              </a:ext>
            </a:extLst>
          </p:cNvPr>
          <p:cNvCxnSpPr>
            <a:cxnSpLocks/>
          </p:cNvCxnSpPr>
          <p:nvPr/>
        </p:nvCxnSpPr>
        <p:spPr>
          <a:xfrm flipV="1">
            <a:off x="4923916" y="0"/>
            <a:ext cx="0" cy="685800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70285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91" y="2077374"/>
            <a:ext cx="4479107" cy="269141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66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F7DEB5EF-910B-9B2B-CB95-1AD374FEC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1577" y="2210542"/>
            <a:ext cx="5869293" cy="2432477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5FD4BD0F-0EF0-D5B9-5485-1ECB765DC5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51577" y="207982"/>
            <a:ext cx="1921315" cy="413360"/>
          </a:xfrm>
        </p:spPr>
        <p:txBody>
          <a:bodyPr/>
          <a:lstStyle/>
          <a:p>
            <a:fld id="{1AD80451-96E5-EE4F-B104-C5135A37B21C}" type="datetimeFigureOut">
              <a:rPr lang="en-US" smtClean="0"/>
              <a:t>7/24/26</a:t>
            </a:fld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566B317-2D55-4797-E621-551FCA482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76A67-5933-F245-BAAC-BADAFDFAEA72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8C01F2-A815-18C2-F49B-D8E165722653}"/>
              </a:ext>
            </a:extLst>
          </p:cNvPr>
          <p:cNvCxnSpPr>
            <a:cxnSpLocks/>
          </p:cNvCxnSpPr>
          <p:nvPr/>
        </p:nvCxnSpPr>
        <p:spPr>
          <a:xfrm>
            <a:off x="5311938" y="1550633"/>
            <a:ext cx="0" cy="3756734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790D5D6-313A-8ACD-591F-F8BEC510B947}"/>
              </a:ext>
            </a:extLst>
          </p:cNvPr>
          <p:cNvCxnSpPr>
            <a:cxnSpLocks/>
          </p:cNvCxnSpPr>
          <p:nvPr/>
        </p:nvCxnSpPr>
        <p:spPr>
          <a:xfrm>
            <a:off x="0" y="5308844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F6F1415-3933-6D89-472D-2FA4BBB279E7}"/>
              </a:ext>
            </a:extLst>
          </p:cNvPr>
          <p:cNvCxnSpPr>
            <a:cxnSpLocks/>
          </p:cNvCxnSpPr>
          <p:nvPr/>
        </p:nvCxnSpPr>
        <p:spPr>
          <a:xfrm>
            <a:off x="0" y="1550633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6224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A09BB-8293-7DED-F5BF-8F3DA4B57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192" y="1249959"/>
            <a:ext cx="4085912" cy="512567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66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A5B8121-E925-2131-A76A-FBDAB0BC9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0AB536-3625-6C4C-BCE1-4533963F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384" y="1249959"/>
            <a:ext cx="6440424" cy="52387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BA5BEFD-7245-BB4D-0F86-F1C3A32E06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63852" y="207982"/>
            <a:ext cx="1921315" cy="413360"/>
          </a:xfrm>
        </p:spPr>
        <p:txBody>
          <a:bodyPr/>
          <a:lstStyle/>
          <a:p>
            <a:fld id="{1AD80451-96E5-EE4F-B104-C5135A37B21C}" type="datetimeFigureOut">
              <a:rPr lang="en-US" smtClean="0"/>
              <a:t>7/24/26</a:t>
            </a:fld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85879897-4AF6-4B38-AB30-8DD979DC5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76A67-5933-F245-BAAC-BADAFDFAEA72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8C01F2-A815-18C2-F49B-D8E165722653}"/>
              </a:ext>
            </a:extLst>
          </p:cNvPr>
          <p:cNvCxnSpPr>
            <a:cxnSpLocks/>
          </p:cNvCxnSpPr>
          <p:nvPr/>
        </p:nvCxnSpPr>
        <p:spPr>
          <a:xfrm>
            <a:off x="4918746" y="805343"/>
            <a:ext cx="0" cy="6052657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9805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4398EFF-E3C5-E79D-1BD3-016E84949F9C}"/>
              </a:ext>
            </a:extLst>
          </p:cNvPr>
          <p:cNvCxnSpPr>
            <a:cxnSpLocks/>
          </p:cNvCxnSpPr>
          <p:nvPr/>
        </p:nvCxnSpPr>
        <p:spPr>
          <a:xfrm>
            <a:off x="0" y="789563"/>
            <a:ext cx="12192000" cy="0"/>
          </a:xfrm>
          <a:prstGeom prst="line">
            <a:avLst/>
          </a:prstGeom>
          <a:ln w="9525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478947-1D67-18A4-7E48-5B4B2F97F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559" y="935798"/>
            <a:ext cx="11253668" cy="66569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FE08CA-9517-ABC1-E915-31EA6D7B7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0559" y="1707581"/>
            <a:ext cx="11253668" cy="48483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E3983D-E783-AAEC-26DB-4B3F6511C7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7773" y="207982"/>
            <a:ext cx="2963692" cy="413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850" b="1" cap="all" spc="1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454426-0A97-D20B-FD06-9648AED777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80069" y="207982"/>
            <a:ext cx="1921315" cy="413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850" b="1" cap="all" spc="100" baseline="0">
                <a:solidFill>
                  <a:schemeClr val="tx2"/>
                </a:solidFill>
              </a:defRPr>
            </a:lvl1pPr>
          </a:lstStyle>
          <a:p>
            <a:fld id="{1AD80451-96E5-EE4F-B104-C5135A37B21C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A13386-8E2A-2962-4804-81558038BA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8870" y="207982"/>
            <a:ext cx="546447" cy="413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850" b="1" cap="all" baseline="0">
                <a:solidFill>
                  <a:schemeClr val="tx2"/>
                </a:solidFill>
              </a:defRPr>
            </a:lvl1pPr>
          </a:lstStyle>
          <a:p>
            <a:fld id="{78776A67-5933-F245-BAAC-BADAFDFAEA7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143C14-E680-3360-0E4D-DA502AF50E85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19780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Classified as Microsoft Confidential</a:t>
            </a:r>
          </a:p>
        </p:txBody>
      </p:sp>
    </p:spTree>
    <p:extLst>
      <p:ext uri="{BB962C8B-B14F-4D97-AF65-F5344CB8AC3E}">
        <p14:creationId xmlns:p14="http://schemas.microsoft.com/office/powerpoint/2010/main" val="3566355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</p:sldLayoutIdLst>
  <p:txStyles>
    <p:titleStyle>
      <a:lvl1pPr algn="l" defTabSz="914400" rtl="0" eaLnBrk="1" latinLnBrk="0" hangingPunct="1">
        <a:lnSpc>
          <a:spcPct val="70000"/>
        </a:lnSpc>
        <a:spcBef>
          <a:spcPct val="0"/>
        </a:spcBef>
        <a:buNone/>
        <a:defRPr sz="4000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80">
          <p15:clr>
            <a:srgbClr val="F26B43"/>
          </p15:clr>
        </p15:guide>
        <p15:guide id="2" pos="264">
          <p15:clr>
            <a:srgbClr val="F26B43"/>
          </p15:clr>
        </p15:guide>
        <p15:guide id="3" pos="7416">
          <p15:clr>
            <a:srgbClr val="F26B43"/>
          </p15:clr>
        </p15:guide>
        <p15:guide id="4" orient="horz" pos="3816">
          <p15:clr>
            <a:srgbClr val="F26B43"/>
          </p15:clr>
        </p15:guide>
        <p15:guide id="5" pos="7200">
          <p15:clr>
            <a:srgbClr val="F26B43"/>
          </p15:clr>
        </p15:guide>
        <p15:guide id="6" pos="504">
          <p15:clr>
            <a:srgbClr val="F26B43"/>
          </p15:clr>
        </p15:guide>
        <p15:guide id="7" orient="horz" pos="4128">
          <p15:clr>
            <a:srgbClr val="F26B43"/>
          </p15:clr>
        </p15:guide>
        <p15:guide id="8" orient="horz" pos="1056">
          <p15:clr>
            <a:srgbClr val="F26B43"/>
          </p15:clr>
        </p15:guide>
        <p15:guide id="9" pos="458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5325DA-E473-3F8B-F223-4C40E0D2B9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8588" y="587022"/>
            <a:ext cx="7772400" cy="5181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6D574B-F99E-FDF8-5497-E0C370540F20}"/>
              </a:ext>
            </a:extLst>
          </p:cNvPr>
          <p:cNvSpPr txBox="1"/>
          <p:nvPr/>
        </p:nvSpPr>
        <p:spPr>
          <a:xfrm rot="10800000" flipV="1">
            <a:off x="395110" y="1235700"/>
            <a:ext cx="302542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" panose="020B0004020202020204" pitchFamily="34" charset="0"/>
              </a:rPr>
              <a:t>Mongolia is a huge country, the size of western Europe with the population of Wales </a:t>
            </a:r>
          </a:p>
        </p:txBody>
      </p:sp>
    </p:spTree>
    <p:extLst>
      <p:ext uri="{BB962C8B-B14F-4D97-AF65-F5344CB8AC3E}">
        <p14:creationId xmlns:p14="http://schemas.microsoft.com/office/powerpoint/2010/main" val="1071645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F3E299-6349-A1E7-2755-51C0AB1829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5428" y="200464"/>
            <a:ext cx="8609428" cy="64570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471459-AC1F-5798-26C5-B7F8C6107F47}"/>
              </a:ext>
            </a:extLst>
          </p:cNvPr>
          <p:cNvSpPr txBox="1"/>
          <p:nvPr/>
        </p:nvSpPr>
        <p:spPr>
          <a:xfrm>
            <a:off x="307144" y="1038578"/>
            <a:ext cx="263925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" panose="020B0004020202020204" pitchFamily="34" charset="0"/>
              </a:rPr>
              <a:t>May 2026, the celebration of the first Mongolian translation of the Bible from the original languages by a team of Mongolians </a:t>
            </a:r>
          </a:p>
        </p:txBody>
      </p:sp>
    </p:spTree>
    <p:extLst>
      <p:ext uri="{BB962C8B-B14F-4D97-AF65-F5344CB8AC3E}">
        <p14:creationId xmlns:p14="http://schemas.microsoft.com/office/powerpoint/2010/main" val="2745698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626867-3893-596A-DFB1-B07574765B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245" y="925690"/>
            <a:ext cx="8549452" cy="48090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D79C852-A0EF-9E76-8A57-8E4E1CA0885C}"/>
              </a:ext>
            </a:extLst>
          </p:cNvPr>
          <p:cNvSpPr txBox="1"/>
          <p:nvPr/>
        </p:nvSpPr>
        <p:spPr>
          <a:xfrm>
            <a:off x="9047182" y="1433690"/>
            <a:ext cx="278357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" panose="020B0004020202020204" pitchFamily="34" charset="0"/>
              </a:rPr>
              <a:t>The first Mongolian-led Mission Conference as the church seeks to send missionaries</a:t>
            </a:r>
            <a:r>
              <a:rPr 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204875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005CE1-42C1-B86B-2C61-ACAF2B16F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4687" y="351972"/>
            <a:ext cx="4615542" cy="61540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66EAA29-DEB5-8F2C-F6E4-26C0FD3EFD0C}"/>
              </a:ext>
            </a:extLst>
          </p:cNvPr>
          <p:cNvSpPr txBox="1"/>
          <p:nvPr/>
        </p:nvSpPr>
        <p:spPr>
          <a:xfrm>
            <a:off x="6696635" y="2380130"/>
            <a:ext cx="44240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" panose="020B0004020202020204" pitchFamily="34" charset="0"/>
              </a:rPr>
              <a:t>Mark and Gill Newham saying goodbye to a Mongolian friend </a:t>
            </a:r>
          </a:p>
        </p:txBody>
      </p:sp>
    </p:spTree>
    <p:extLst>
      <p:ext uri="{BB962C8B-B14F-4D97-AF65-F5344CB8AC3E}">
        <p14:creationId xmlns:p14="http://schemas.microsoft.com/office/powerpoint/2010/main" val="2000036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CAA72A-2C14-EA2C-0E5C-4B5AD8EDD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080" y="338667"/>
            <a:ext cx="7772400" cy="59745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3952C7-8366-4511-B00D-B168750DF02F}"/>
              </a:ext>
            </a:extLst>
          </p:cNvPr>
          <p:cNvSpPr txBox="1"/>
          <p:nvPr/>
        </p:nvSpPr>
        <p:spPr>
          <a:xfrm>
            <a:off x="8791786" y="1812596"/>
            <a:ext cx="25287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" panose="020B0004020202020204" pitchFamily="34" charset="0"/>
              </a:rPr>
              <a:t>Many Mongolians live in a round tent called a </a:t>
            </a:r>
            <a:r>
              <a:rPr lang="en-US" sz="3200" b="1" dirty="0">
                <a:latin typeface="Aptos" panose="020B0004020202020204" pitchFamily="34" charset="0"/>
              </a:rPr>
              <a:t>ger</a:t>
            </a:r>
            <a:endParaRPr lang="en-US" sz="32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61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A4C7C9-74E3-4B72-47CA-B1A7FF6D08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234" y="407963"/>
            <a:ext cx="11549632" cy="44031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2A109F-B455-6E25-9983-005BEFA2C6EA}"/>
              </a:ext>
            </a:extLst>
          </p:cNvPr>
          <p:cNvSpPr txBox="1"/>
          <p:nvPr/>
        </p:nvSpPr>
        <p:spPr>
          <a:xfrm>
            <a:off x="1430767" y="4974682"/>
            <a:ext cx="87997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>
                <a:latin typeface="Aptos" panose="020B0004020202020204" pitchFamily="34" charset="0"/>
              </a:rPr>
              <a:t>There are more horses than people </a:t>
            </a:r>
          </a:p>
          <a:p>
            <a:pPr algn="ctr"/>
            <a:r>
              <a:rPr lang="en-US" sz="3200" dirty="0">
                <a:latin typeface="Aptos" panose="020B0004020202020204" pitchFamily="34" charset="0"/>
              </a:rPr>
              <a:t>Countryside children learn to ride young</a:t>
            </a:r>
          </a:p>
        </p:txBody>
      </p:sp>
    </p:spTree>
    <p:extLst>
      <p:ext uri="{BB962C8B-B14F-4D97-AF65-F5344CB8AC3E}">
        <p14:creationId xmlns:p14="http://schemas.microsoft.com/office/powerpoint/2010/main" val="3477563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9D1A73-FAE5-1D62-A8EF-740E59079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8664" y="536435"/>
            <a:ext cx="7713506" cy="57851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1D07627-718D-7B45-DE49-374E6DFBE4D1}"/>
              </a:ext>
            </a:extLst>
          </p:cNvPr>
          <p:cNvSpPr txBox="1"/>
          <p:nvPr/>
        </p:nvSpPr>
        <p:spPr>
          <a:xfrm>
            <a:off x="379830" y="2270828"/>
            <a:ext cx="35556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" panose="020B0004020202020204" pitchFamily="34" charset="0"/>
              </a:rPr>
              <a:t>There are also lots of two-humped camels </a:t>
            </a:r>
          </a:p>
        </p:txBody>
      </p:sp>
    </p:spTree>
    <p:extLst>
      <p:ext uri="{BB962C8B-B14F-4D97-AF65-F5344CB8AC3E}">
        <p14:creationId xmlns:p14="http://schemas.microsoft.com/office/powerpoint/2010/main" val="308655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EF3D2E-038C-50E5-AD49-58F0BF96E9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623" r="-1" b="41285"/>
          <a:stretch>
            <a:fillRect/>
          </a:stretch>
        </p:blipFill>
        <p:spPr>
          <a:xfrm>
            <a:off x="4130543" y="449451"/>
            <a:ext cx="7463379" cy="5742122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80D4BB-8C5B-9A86-7532-E59E56A282BD}"/>
              </a:ext>
            </a:extLst>
          </p:cNvPr>
          <p:cNvSpPr txBox="1"/>
          <p:nvPr/>
        </p:nvSpPr>
        <p:spPr>
          <a:xfrm>
            <a:off x="598078" y="1673032"/>
            <a:ext cx="312215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" panose="020B0004020202020204" pitchFamily="34" charset="0"/>
              </a:rPr>
              <a:t>Mongolians love to eat meat, and they like to fish too. Here is a young fisherman</a:t>
            </a:r>
          </a:p>
        </p:txBody>
      </p:sp>
    </p:spTree>
    <p:extLst>
      <p:ext uri="{BB962C8B-B14F-4D97-AF65-F5344CB8AC3E}">
        <p14:creationId xmlns:p14="http://schemas.microsoft.com/office/powerpoint/2010/main" val="1072039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69D330-A106-95D4-F987-D5CD4F484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97" y="397584"/>
            <a:ext cx="8083774" cy="60628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1D50FD5-CAB7-1A07-2AD2-96F904A249F1}"/>
              </a:ext>
            </a:extLst>
          </p:cNvPr>
          <p:cNvSpPr txBox="1"/>
          <p:nvPr/>
        </p:nvSpPr>
        <p:spPr>
          <a:xfrm>
            <a:off x="8521783" y="2397947"/>
            <a:ext cx="307891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" panose="020B0004020202020204" pitchFamily="34" charset="0"/>
              </a:rPr>
              <a:t>Part of Mongolia is the dry and dusty Gobi Desert </a:t>
            </a:r>
          </a:p>
        </p:txBody>
      </p:sp>
    </p:spTree>
    <p:extLst>
      <p:ext uri="{BB962C8B-B14F-4D97-AF65-F5344CB8AC3E}">
        <p14:creationId xmlns:p14="http://schemas.microsoft.com/office/powerpoint/2010/main" val="2090080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376FDA-2C96-B6DB-3520-A5FB527237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3053" y="558819"/>
            <a:ext cx="8279395" cy="55245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7FED39-2DE6-949F-2A08-70398A67622C}"/>
              </a:ext>
            </a:extLst>
          </p:cNvPr>
          <p:cNvSpPr txBox="1"/>
          <p:nvPr/>
        </p:nvSpPr>
        <p:spPr>
          <a:xfrm>
            <a:off x="731662" y="1166842"/>
            <a:ext cx="226972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" panose="020B0004020202020204" pitchFamily="34" charset="0"/>
              </a:rPr>
              <a:t>Winters are very cold, but this doesn’t stop people going outside</a:t>
            </a:r>
          </a:p>
        </p:txBody>
      </p:sp>
    </p:spTree>
    <p:extLst>
      <p:ext uri="{BB962C8B-B14F-4D97-AF65-F5344CB8AC3E}">
        <p14:creationId xmlns:p14="http://schemas.microsoft.com/office/powerpoint/2010/main" val="2668263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92BA76-901B-D73C-2FE8-0D8990FED5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01" y="140677"/>
            <a:ext cx="6127597" cy="635859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287EFF7-3365-FB52-9B2F-CD6299B6FFAA}"/>
              </a:ext>
            </a:extLst>
          </p:cNvPr>
          <p:cNvSpPr txBox="1"/>
          <p:nvPr/>
        </p:nvSpPr>
        <p:spPr>
          <a:xfrm>
            <a:off x="6832833" y="1859340"/>
            <a:ext cx="457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" panose="020B0004020202020204" pitchFamily="34" charset="0"/>
              </a:rPr>
              <a:t>Half of the population live in the capital city Ulaanbaatar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52491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24BF8F-9178-3632-62ED-178A07D0DE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29186" y="584733"/>
            <a:ext cx="8429888" cy="538576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7AC5961-DE9A-D409-54FB-CD72ED37A23C}"/>
              </a:ext>
            </a:extLst>
          </p:cNvPr>
          <p:cNvSpPr txBox="1"/>
          <p:nvPr/>
        </p:nvSpPr>
        <p:spPr>
          <a:xfrm>
            <a:off x="8939605" y="1090342"/>
            <a:ext cx="282926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" panose="020B0004020202020204" pitchFamily="34" charset="0"/>
              </a:rPr>
              <a:t>A group of first- generation Christians in 1993 with the then recently published New Testament</a:t>
            </a:r>
          </a:p>
        </p:txBody>
      </p:sp>
    </p:spTree>
    <p:extLst>
      <p:ext uri="{BB962C8B-B14F-4D97-AF65-F5344CB8AC3E}">
        <p14:creationId xmlns:p14="http://schemas.microsoft.com/office/powerpoint/2010/main" val="3907146934"/>
      </p:ext>
    </p:extLst>
  </p:cSld>
  <p:clrMapOvr>
    <a:masterClrMapping/>
  </p:clrMapOvr>
</p:sld>
</file>

<file path=ppt/theme/theme1.xml><?xml version="1.0" encoding="utf-8"?>
<a:theme xmlns:a="http://schemas.openxmlformats.org/drawingml/2006/main" name="Editorial">
  <a:themeElements>
    <a:clrScheme name="Editorial">
      <a:dk1>
        <a:sysClr val="windowText" lastClr="000000"/>
      </a:dk1>
      <a:lt1>
        <a:sysClr val="window" lastClr="FFFFFF"/>
      </a:lt1>
      <a:dk2>
        <a:srgbClr val="171717"/>
      </a:dk2>
      <a:lt2>
        <a:srgbClr val="F7F6F3"/>
      </a:lt2>
      <a:accent1>
        <a:srgbClr val="C8350F"/>
      </a:accent1>
      <a:accent2>
        <a:srgbClr val="B6A992"/>
      </a:accent2>
      <a:accent3>
        <a:srgbClr val="D59A6D"/>
      </a:accent3>
      <a:accent4>
        <a:srgbClr val="C7793D"/>
      </a:accent4>
      <a:accent5>
        <a:srgbClr val="DB8464"/>
      </a:accent5>
      <a:accent6>
        <a:srgbClr val="3F7699"/>
      </a:accent6>
      <a:hlink>
        <a:srgbClr val="C8350F"/>
      </a:hlink>
      <a:folHlink>
        <a:srgbClr val="DB8464"/>
      </a:folHlink>
    </a:clrScheme>
    <a:fontScheme name="Custom 22">
      <a:majorFont>
        <a:latin typeface="Haettenschweiler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ditorial" id="{71EC1670-473B-4381-BA1C-B02CC96DD716}" vid="{C5D3EF77-ADD0-40FD-A769-C339DAE739D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Editorial</Template>
  <TotalTime>2862</TotalTime>
  <Words>165</Words>
  <Application>Microsoft Macintosh PowerPoint</Application>
  <PresentationFormat>Widescreen</PresentationFormat>
  <Paragraphs>24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Arial</vt:lpstr>
      <vt:lpstr>Haettenschweiler</vt:lpstr>
      <vt:lpstr>Trade Gothic Next Light</vt:lpstr>
      <vt:lpstr>Editorial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Gillian Newham</dc:creator>
  <cp:lastModifiedBy>Amanda A</cp:lastModifiedBy>
  <cp:revision>5</cp:revision>
  <dcterms:created xsi:type="dcterms:W3CDTF">2026-06-10T08:39:50Z</dcterms:created>
  <dcterms:modified xsi:type="dcterms:W3CDTF">2026-07-24T14:37:15Z</dcterms:modified>
</cp:coreProperties>
</file>