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1A75E52-32CC-4366-B57C-72BB575A7F5C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5ED306A-3CB3-4AE5-9B83-1D7C21688A8B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9600" b="1" dirty="0">
                <a:latin typeface="Aptos" panose="020B0004020202020204" pitchFamily="34" charset="0"/>
              </a:rPr>
              <a:t>Carrie</a:t>
            </a:r>
          </a:p>
        </p:txBody>
      </p:sp>
    </p:spTree>
    <p:extLst>
      <p:ext uri="{BB962C8B-B14F-4D97-AF65-F5344CB8AC3E}">
        <p14:creationId xmlns:p14="http://schemas.microsoft.com/office/powerpoint/2010/main" val="4037594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Learning to sew</a:t>
            </a:r>
          </a:p>
        </p:txBody>
      </p:sp>
      <p:pic>
        <p:nvPicPr>
          <p:cNvPr id="9218" name="Picture 2" descr="C:\Users\User\Downloads\Sewing train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6792"/>
            <a:ext cx="6300192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317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Translating the Bible into local language</a:t>
            </a:r>
          </a:p>
        </p:txBody>
      </p:sp>
      <p:pic>
        <p:nvPicPr>
          <p:cNvPr id="11266" name="Picture 2" descr="C:\Users\User\Downloads\Checking the translation with a review team of Pasto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740352" cy="3927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093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The books of Daniel and Esther </a:t>
            </a:r>
            <a:br>
              <a:rPr lang="en-GB" b="1" dirty="0">
                <a:latin typeface="Aptos" panose="020B0004020202020204" pitchFamily="34" charset="0"/>
              </a:rPr>
            </a:br>
            <a:r>
              <a:rPr lang="en-GB" b="1" dirty="0">
                <a:latin typeface="Aptos" panose="020B0004020202020204" pitchFamily="34" charset="0"/>
              </a:rPr>
              <a:t>are ready to read!</a:t>
            </a:r>
          </a:p>
        </p:txBody>
      </p:sp>
      <p:pic>
        <p:nvPicPr>
          <p:cNvPr id="12290" name="Picture 2" descr="C:\Users\User\Downloads\Team holding copies of Danyel &amp; Es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7992888" cy="362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03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Learning the language</a:t>
            </a:r>
          </a:p>
        </p:txBody>
      </p:sp>
      <p:pic>
        <p:nvPicPr>
          <p:cNvPr id="1026" name="Picture 2" descr="C:\Users\User\Downloads\Language learning in the jung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1"/>
            <a:ext cx="7128792" cy="462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375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The children help Carrie to learn their language too….</a:t>
            </a:r>
          </a:p>
        </p:txBody>
      </p:sp>
      <p:pic>
        <p:nvPicPr>
          <p:cNvPr id="2050" name="Picture 2" descr="C:\Users\User\Downloads\language learning opportunit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5933"/>
            <a:ext cx="7596336" cy="492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808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Carrie’s village hut</a:t>
            </a:r>
          </a:p>
        </p:txBody>
      </p:sp>
      <p:pic>
        <p:nvPicPr>
          <p:cNvPr id="3074" name="Picture 2" descr="C:\Users\User\Downloads\Carrie's village hu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634" y="1556791"/>
            <a:ext cx="6885354" cy="504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284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Carrie’s village bed</a:t>
            </a:r>
          </a:p>
        </p:txBody>
      </p:sp>
      <p:pic>
        <p:nvPicPr>
          <p:cNvPr id="4098" name="Picture 2" descr="C:\Users\User\Downloads\Carrie's village b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67" y="1628800"/>
            <a:ext cx="7156174" cy="4770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236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With friends inside Carrie’s village hut</a:t>
            </a:r>
          </a:p>
        </p:txBody>
      </p:sp>
      <p:pic>
        <p:nvPicPr>
          <p:cNvPr id="5122" name="Picture 2" descr="C:\Users\User\Downloads\In my village hut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725160" cy="442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038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Time to go hunting for food..</a:t>
            </a:r>
          </a:p>
        </p:txBody>
      </p:sp>
      <p:pic>
        <p:nvPicPr>
          <p:cNvPr id="7170" name="Picture 2" descr="C:\Users\User\Downloads\hunting with dogs croppe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44"/>
          <a:stretch/>
        </p:blipFill>
        <p:spPr bwMode="auto">
          <a:xfrm>
            <a:off x="2339752" y="1556792"/>
            <a:ext cx="4560298" cy="503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249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Time to celebrate..</a:t>
            </a:r>
          </a:p>
        </p:txBody>
      </p:sp>
      <p:pic>
        <p:nvPicPr>
          <p:cNvPr id="6147" name="Picture 3" descr="C:\Users\User\Downloads\ceremonial dan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484784"/>
            <a:ext cx="354600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104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Aptos" panose="020B0004020202020204" pitchFamily="34" charset="0"/>
              </a:rPr>
              <a:t>Learning a new trade </a:t>
            </a:r>
            <a:br>
              <a:rPr lang="en-GB" b="1" dirty="0">
                <a:latin typeface="Aptos" panose="020B0004020202020204" pitchFamily="34" charset="0"/>
              </a:rPr>
            </a:br>
            <a:r>
              <a:rPr lang="en-GB" b="1" dirty="0">
                <a:latin typeface="Aptos" panose="020B0004020202020204" pitchFamily="34" charset="0"/>
              </a:rPr>
              <a:t>– a pedal coconut grater!</a:t>
            </a:r>
          </a:p>
        </p:txBody>
      </p:sp>
      <p:pic>
        <p:nvPicPr>
          <p:cNvPr id="8195" name="Picture 3" descr="C:\Users\User\Downloads\pedal coconut grater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5861279" cy="484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0886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31</TotalTime>
  <Words>69</Words>
  <Application>Microsoft Office PowerPoint</Application>
  <PresentationFormat>On-screen Show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Constantia</vt:lpstr>
      <vt:lpstr>Wingdings 2</vt:lpstr>
      <vt:lpstr>Paper</vt:lpstr>
      <vt:lpstr>Carrie</vt:lpstr>
      <vt:lpstr>Learning the language</vt:lpstr>
      <vt:lpstr>The children help Carrie to learn their language too….</vt:lpstr>
      <vt:lpstr>Carrie’s village hut</vt:lpstr>
      <vt:lpstr>Carrie’s village bed</vt:lpstr>
      <vt:lpstr>With friends inside Carrie’s village hut</vt:lpstr>
      <vt:lpstr>Time to go hunting for food..</vt:lpstr>
      <vt:lpstr>Time to celebrate..</vt:lpstr>
      <vt:lpstr>Learning a new trade  – a pedal coconut grater!</vt:lpstr>
      <vt:lpstr>Learning to sew</vt:lpstr>
      <vt:lpstr>Translating the Bible into local language</vt:lpstr>
      <vt:lpstr>The books of Daniel and Esther  are ready to read!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Carrie</dc:title>
  <dc:creator>User</dc:creator>
  <cp:lastModifiedBy>david brown</cp:lastModifiedBy>
  <cp:revision>4</cp:revision>
  <dcterms:created xsi:type="dcterms:W3CDTF">2018-05-29T09:06:30Z</dcterms:created>
  <dcterms:modified xsi:type="dcterms:W3CDTF">2026-07-23T13:58:03Z</dcterms:modified>
</cp:coreProperties>
</file>